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8A"/>
    <a:srgbClr val="8E0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2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22701" r="4287"/>
          <a:stretch/>
        </p:blipFill>
        <p:spPr>
          <a:xfrm>
            <a:off x="-1016" y="0"/>
            <a:ext cx="9145016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5591"/>
            <a:ext cx="7772400" cy="1470025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ГОТОВЫЙ САЙТ ИЛИ ИНДИВИДУАЛЬНАЯ РАЗРАБОТКА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25045"/>
            <a:ext cx="4353036" cy="11521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ЯЗОВСКИХ</a:t>
            </a:r>
          </a:p>
          <a:p>
            <a:pPr algn="l"/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 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развитию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INTEC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8576" y="3356992"/>
            <a:ext cx="4937720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Стоимость выше, чем у готового решения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668950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361" y="1685718"/>
            <a:ext cx="2170584" cy="75025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ЦЕНА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8" y="457725"/>
            <a:ext cx="3054887" cy="2198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2220"/>
            <a:ext cx="668950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720" y="1617227"/>
            <a:ext cx="1954560" cy="77809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СРОКИ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465709"/>
            <a:ext cx="5760640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На запуск проекта потребуется не менее 2х месяцев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3" y="908720"/>
            <a:ext cx="2195111" cy="21951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219412"/>
            <a:ext cx="670708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Изготавливается под цели и задачи клиента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Такого дизайна не будет у конкурентов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Риски получить «плохой дизайн»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Будет реализовано только то, что Вы не забудете заложить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308"/>
            <a:ext cx="745232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048" y="1771880"/>
            <a:ext cx="3322712" cy="87696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ДИЗАЙН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2" y="235974"/>
            <a:ext cx="4210777" cy="2724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780928"/>
            <a:ext cx="7131901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Нет лишних элементов в структуре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Нет проблем с внешним видом сайта при его заполнении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Будет реализовано только то, что Вы не забудете заложить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36501"/>
            <a:ext cx="7589101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352" y="1069057"/>
            <a:ext cx="447484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ФУНКЦИОНАЛ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5" y="620688"/>
            <a:ext cx="1875618" cy="18756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867544"/>
            <a:ext cx="6552728" cy="3006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Меньше посредников в работе, ответственность на одной компании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Гарантия на работу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Легкая доработка незначительных элементов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43463"/>
            <a:ext cx="668950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18725" y="978870"/>
            <a:ext cx="3970784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ПОДДЕРЖКА	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94"/>
            <a:ext cx="2239273" cy="2448272"/>
          </a:xfrm>
          <a:prstGeom prst="rect">
            <a:avLst/>
          </a:prstGeom>
        </p:spPr>
      </p:pic>
      <p:pic>
        <p:nvPicPr>
          <p:cNvPr id="9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4885" y="3131592"/>
            <a:ext cx="7185992" cy="2620888"/>
          </a:xfrm>
        </p:spPr>
        <p:txBody>
          <a:bodyPr>
            <a:normAutofit fontScale="92500"/>
          </a:bodyPr>
          <a:lstStyle/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Экономия бюджета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Экономия времени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рисков при разработке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необходимости продумывать структуру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Временная мера для быстрого и недорогого запуска проекта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43463"/>
            <a:ext cx="5825413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94885" y="1556792"/>
            <a:ext cx="5172852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5482952" cy="2120933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ГОТОВОЕ РЕШЕНИЕ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ПОДОЙДЕТ КАК: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2" y="793349"/>
            <a:ext cx="1919626" cy="1919626"/>
          </a:xfrm>
          <a:prstGeom prst="rect">
            <a:avLst/>
          </a:prstGeom>
        </p:spPr>
      </p:pic>
      <p:pic>
        <p:nvPicPr>
          <p:cNvPr id="7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92088"/>
            <a:ext cx="623230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392" y="2831232"/>
            <a:ext cx="7686600" cy="2476872"/>
          </a:xfrm>
        </p:spPr>
        <p:txBody>
          <a:bodyPr>
            <a:normAutofit/>
          </a:bodyPr>
          <a:lstStyle/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Необходима индивидуальная структура, отвечающая целям и задачам компании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Нужна гарантия на обслуживание сайта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нравится «шаблонный дизайн»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Планируется расширение и модернизация проекта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68760"/>
            <a:ext cx="771520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32" y="714400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ИНДИВИДУАЛЬНАЯ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ПОДОЙДЕТ, ЕСЛИ: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10283"/>
            <a:ext cx="817240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384" y="1042839"/>
            <a:ext cx="6059016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ГОТОВЫЕ РЕШЕНИЯ </a:t>
            </a:r>
            <a:r>
              <a:rPr lang="en-US" sz="4000" b="1" dirty="0" smtClean="0">
                <a:solidFill>
                  <a:schemeClr val="bg1"/>
                </a:solidFill>
              </a:rPr>
              <a:t>INTEC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708921"/>
            <a:ext cx="6851104" cy="2952328"/>
          </a:xfrm>
        </p:spPr>
        <p:txBody>
          <a:bodyPr/>
          <a:lstStyle/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Современные технологии, дизайн, функционал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Отраслевые решения</a:t>
            </a:r>
          </a:p>
          <a:p>
            <a:pPr>
              <a:buClr>
                <a:srgbClr val="8E043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Гибкая возможность доработок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9" y="723606"/>
            <a:ext cx="1835449" cy="1781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0920" y="3042841"/>
            <a:ext cx="6779096" cy="2618407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Консультация и контроль от начала разработки весь срок обслуживания сайта</a:t>
            </a:r>
          </a:p>
          <a:p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Индивидуальный подход под бизнес каждого клиента</a:t>
            </a:r>
          </a:p>
          <a:p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Гарантия качества и обслуживания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044" y="1081559"/>
            <a:ext cx="6336704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90774" y="1655093"/>
            <a:ext cx="561086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028" y="1312044"/>
            <a:ext cx="51949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ИНДИВИДУАЛЬНЫЕ ПРОЕКТЫ </a:t>
            </a:r>
            <a:r>
              <a:rPr lang="en-US" b="1" dirty="0" smtClean="0">
                <a:solidFill>
                  <a:schemeClr val="bg1"/>
                </a:solidFill>
              </a:rPr>
              <a:t>INTEC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17919"/>
            <a:ext cx="2232248" cy="20783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88840"/>
            <a:ext cx="914400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19798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ЯЗОВСКИХ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развитию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INTEC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8-951-465-54-51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|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(351) 777-70-80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yv@intecweb.ru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</a:t>
            </a:r>
            <a:r>
              <a:rPr lang="ru-RU" b="1" dirty="0" smtClean="0">
                <a:solidFill>
                  <a:schemeClr val="bg1"/>
                </a:solidFill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95164"/>
            <a:ext cx="2942521" cy="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349642" y="2996952"/>
            <a:ext cx="3384376" cy="33843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789040"/>
            <a:ext cx="3132348" cy="2484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СИЛЬНЫЕ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СЛАБЫЕ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СТОРОНЫ</a:t>
            </a:r>
          </a:p>
          <a:p>
            <a:pPr marL="0" indent="0" algn="ctr">
              <a:buNone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72108"/>
            <a:ext cx="4968552" cy="9361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05681"/>
            <a:ext cx="4546848" cy="8689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ГОТОВЫЕ РЕШЕНИЯ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9" t="8118" r="3673" b="8116"/>
          <a:stretch/>
        </p:blipFill>
        <p:spPr>
          <a:xfrm>
            <a:off x="4511414" y="544080"/>
            <a:ext cx="4192666" cy="35682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436813"/>
            <a:ext cx="3816424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Относительно невысокая стоимость запуска 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52687"/>
            <a:ext cx="2232248" cy="9361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513285"/>
            <a:ext cx="1584176" cy="81490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ЦЕНА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FF8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r="14238"/>
          <a:stretch/>
        </p:blipFill>
        <p:spPr>
          <a:xfrm>
            <a:off x="3347864" y="0"/>
            <a:ext cx="5727319" cy="50851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666" y="2691715"/>
            <a:ext cx="7416824" cy="347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+ На запуск потребуется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– 5 </a:t>
            </a:r>
            <a:r>
              <a:rPr lang="ru-RU" dirty="0" smtClean="0">
                <a:solidFill>
                  <a:schemeClr val="bg1"/>
                </a:solidFill>
              </a:rPr>
              <a:t>дней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Если необходимы индивидуальные </a:t>
            </a:r>
            <a:r>
              <a:rPr lang="ru-RU" dirty="0" smtClean="0">
                <a:solidFill>
                  <a:schemeClr val="bg1"/>
                </a:solidFill>
              </a:rPr>
              <a:t>       доработки</a:t>
            </a:r>
            <a:r>
              <a:rPr lang="ru-RU" dirty="0" smtClean="0">
                <a:solidFill>
                  <a:schemeClr val="bg1"/>
                </a:solidFill>
              </a:rPr>
              <a:t>, процесс затянется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682" y="1227859"/>
            <a:ext cx="2448272" cy="9361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714" y="1124411"/>
            <a:ext cx="2016224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СРОКИ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90024"/>
            <a:ext cx="8712968" cy="9361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576"/>
            <a:ext cx="91440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ЗДЕСЬ БУДЕТ СЛАЙД ПРО МАРКЕТПЛЕЙС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029"/>
            <a:ext cx="9144000" cy="2256971"/>
          </a:xfrm>
          <a:prstGeom prst="rect">
            <a:avLst/>
          </a:prstGeom>
        </p:spPr>
      </p:pic>
      <p:pic>
        <p:nvPicPr>
          <p:cNvPr id="1026" name="Picture 2" descr="Картинки по запросу 1с битрикс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23027"/>
            <a:ext cx="2557636" cy="15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1972" y="4278849"/>
            <a:ext cx="6809420" cy="6443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Он будет про запуск сайта за 1 день</a:t>
            </a:r>
            <a:endParaRPr lang="ru-RU" b="1" dirty="0"/>
          </a:p>
        </p:txBody>
      </p:sp>
      <p:pic>
        <p:nvPicPr>
          <p:cNvPr id="7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72603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662940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83" y="1123630"/>
            <a:ext cx="2890664" cy="72494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ДИЗАЙН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951" y="2344853"/>
            <a:ext cx="828092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Заранее известен результат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Отсутствуют риски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Много возможностей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Нестандартные вещи приходится дорабатывать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Внешний вид будет «как у всех»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Структура не всегда подходит под все нужды бизнеса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Много лишнего функционала</a:t>
            </a:r>
          </a:p>
          <a:p>
            <a:pPr marL="0" indent="0">
              <a:buNone/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1" y="187282"/>
            <a:ext cx="2420879" cy="18775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6091" y="980728"/>
            <a:ext cx="4248472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131" y="1052736"/>
            <a:ext cx="4330824" cy="8640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ФУНКЦИОНАЛ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2974" y="3104964"/>
            <a:ext cx="6354706" cy="250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Богатые 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возможности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Некоторые решения на </a:t>
            </a:r>
            <a:r>
              <a:rPr lang="ru-RU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Маркетплейс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могут отставать от функционала 1С-Битрикс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666"/>
            <a:ext cx="2124236" cy="2124236"/>
          </a:xfrm>
          <a:prstGeom prst="rect">
            <a:avLst/>
          </a:prstGeom>
        </p:spPr>
      </p:pic>
      <p:pic>
        <p:nvPicPr>
          <p:cNvPr id="8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43463"/>
            <a:ext cx="6689509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725" y="978870"/>
            <a:ext cx="3970784" cy="86895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ПОДДЕРЖКА	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8476" y="3260847"/>
            <a:ext cx="6991282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Большинство </a:t>
            </a:r>
            <a:r>
              <a:rPr lang="ru-RU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багов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решении сводится к нулю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Усложняется процесс оказания </a:t>
            </a:r>
            <a:r>
              <a:rPr lang="ru-RU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техподдержки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94"/>
            <a:ext cx="223927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015471"/>
            <a:ext cx="5256584" cy="757345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573016"/>
            <a:ext cx="5760640" cy="12135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СИЛЬНЫЕ И СЛАБЫЕ СТОРОНЫ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7" y="1519527"/>
            <a:ext cx="3888432" cy="757345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69579"/>
            <a:ext cx="47525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ИНДИВИДУАЛЬНАЯ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" y="560070"/>
            <a:ext cx="2352785" cy="2162018"/>
          </a:xfrm>
          <a:prstGeom prst="rect">
            <a:avLst/>
          </a:prstGeom>
        </p:spPr>
      </p:pic>
      <p:pic>
        <p:nvPicPr>
          <p:cNvPr id="8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328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Wingdings</vt:lpstr>
      <vt:lpstr>Calibri</vt:lpstr>
      <vt:lpstr>Тема Office</vt:lpstr>
      <vt:lpstr>ГОТОВЫЙ САЙТ ИЛИ ИНДИВИДУАЛЬНАЯ РАЗРАБОТКА</vt:lpstr>
      <vt:lpstr>ГОТОВЫЕ РЕШЕНИЯ</vt:lpstr>
      <vt:lpstr>ЦЕНА</vt:lpstr>
      <vt:lpstr>СРОКИ</vt:lpstr>
      <vt:lpstr>ЗДЕСЬ БУДЕТ СЛАЙД ПРО МАРКЕТПЛЕЙС</vt:lpstr>
      <vt:lpstr>ДИЗАЙН</vt:lpstr>
      <vt:lpstr>ФУНКЦИОНАЛ</vt:lpstr>
      <vt:lpstr>ПОДДЕРЖКА </vt:lpstr>
      <vt:lpstr>ИНДИВИДУАЛЬНАЯ РАЗРАБОТКА</vt:lpstr>
      <vt:lpstr>ЦЕНА</vt:lpstr>
      <vt:lpstr>СРОКИ</vt:lpstr>
      <vt:lpstr>ДИЗАЙН</vt:lpstr>
      <vt:lpstr>ФУНКЦИОНАЛ</vt:lpstr>
      <vt:lpstr>Презентация PowerPoint</vt:lpstr>
      <vt:lpstr>ГОТОВОЕ РЕШЕНИЕ ПОДОЙДЕТ КАК:</vt:lpstr>
      <vt:lpstr>ИНДИВИДУАЛЬНАЯ РАЗРАБОТКА ПОДОЙДЕТ, ЕСЛИ:</vt:lpstr>
      <vt:lpstr>ГОТОВЫЕ РЕШЕНИЯ INTEC</vt:lpstr>
      <vt:lpstr>ИНДИВИДУАЛЬНЫЕ ПРОЕКТЫ INTEC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Готовый сайт или индивидуальная разработка</dc:title>
  <dc:creator>Ярослав Голуб</dc:creator>
  <cp:lastModifiedBy>Designer</cp:lastModifiedBy>
  <cp:revision>17</cp:revision>
  <dcterms:created xsi:type="dcterms:W3CDTF">2016-11-23T07:39:07Z</dcterms:created>
  <dcterms:modified xsi:type="dcterms:W3CDTF">2016-11-23T11:43:43Z</dcterms:modified>
</cp:coreProperties>
</file>